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9" r:id="rId3"/>
    <p:sldId id="261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>
        <p:scale>
          <a:sx n="57" d="100"/>
          <a:sy n="57" d="100"/>
        </p:scale>
        <p:origin x="-1536" y="-2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4E820-E319-472E-BBD3-C64BB7022C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942A0-DEE5-4118-A451-9EDE37A7F1B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 «О чем расскажет календарь»</a:t>
          </a:r>
        </a:p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разделе определены памятные даты и даты праздников.</a:t>
          </a:r>
          <a:endParaRPr lang="ru-RU" dirty="0">
            <a:solidFill>
              <a:schemeClr val="bg1"/>
            </a:solidFill>
          </a:endParaRPr>
        </a:p>
      </dgm:t>
    </dgm:pt>
    <dgm:pt modelId="{DB7A3BA5-854C-4820-806C-1C49769231DE}" type="parTrans" cxnId="{1DFC5B8B-1F4C-4C08-800F-D193F7E31F1F}">
      <dgm:prSet/>
      <dgm:spPr/>
      <dgm:t>
        <a:bodyPr/>
        <a:lstStyle/>
        <a:p>
          <a:endParaRPr lang="ru-RU"/>
        </a:p>
      </dgm:t>
    </dgm:pt>
    <dgm:pt modelId="{08C7470F-23E5-4934-A093-82FCA41019E0}" type="sibTrans" cxnId="{1DFC5B8B-1F4C-4C08-800F-D193F7E31F1F}">
      <dgm:prSet/>
      <dgm:spPr/>
      <dgm:t>
        <a:bodyPr/>
        <a:lstStyle/>
        <a:p>
          <a:endParaRPr lang="ru-RU"/>
        </a:p>
      </dgm:t>
    </dgm:pt>
    <dgm:pt modelId="{9D5CE1E8-FDB9-45F3-84BB-26F5FF94BBD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 «Наблюдай! Анализируй! Помогай!»</a:t>
          </a:r>
        </a:p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разделе календаря представлены варианты совместных игр с ребенком, а так же возможность проявить себя в конкурсах, акциях,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челленджах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выставках.</a:t>
          </a:r>
          <a:endParaRPr lang="ru-RU" dirty="0">
            <a:solidFill>
              <a:schemeClr val="bg1"/>
            </a:solidFill>
          </a:endParaRPr>
        </a:p>
      </dgm:t>
    </dgm:pt>
    <dgm:pt modelId="{2724CFB3-87CB-44B4-862F-6F013EE632BE}" type="parTrans" cxnId="{93E6AED8-CE84-48E6-B21A-DDD044D5BCDA}">
      <dgm:prSet/>
      <dgm:spPr/>
      <dgm:t>
        <a:bodyPr/>
        <a:lstStyle/>
        <a:p>
          <a:endParaRPr lang="ru-RU"/>
        </a:p>
      </dgm:t>
    </dgm:pt>
    <dgm:pt modelId="{5443FE4B-D975-4B85-B30B-C91032B4FE05}" type="sibTrans" cxnId="{93E6AED8-CE84-48E6-B21A-DDD044D5BCDA}">
      <dgm:prSet/>
      <dgm:spPr/>
      <dgm:t>
        <a:bodyPr/>
        <a:lstStyle/>
        <a:p>
          <a:endParaRPr lang="ru-RU"/>
        </a:p>
      </dgm:t>
    </dgm:pt>
    <dgm:pt modelId="{7C274CC2-3A29-4893-AA2D-090784AE7C49}" type="pres">
      <dgm:prSet presAssocID="{7674E820-E319-472E-BBD3-C64BB7022CC8}" presName="diagram" presStyleCnt="0">
        <dgm:presLayoutVars>
          <dgm:dir/>
          <dgm:resizeHandles val="exact"/>
        </dgm:presLayoutVars>
      </dgm:prSet>
      <dgm:spPr/>
    </dgm:pt>
    <dgm:pt modelId="{7512CB80-CA48-4698-BC44-D1B44F2FA7EE}" type="pres">
      <dgm:prSet presAssocID="{E73942A0-DEE5-4118-A451-9EDE37A7F1B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3B6DB-5ECC-4ECC-9630-590DBD625E72}" type="pres">
      <dgm:prSet presAssocID="{08C7470F-23E5-4934-A093-82FCA41019E0}" presName="sibTrans" presStyleCnt="0"/>
      <dgm:spPr/>
    </dgm:pt>
    <dgm:pt modelId="{9E5B2152-2E2F-41CE-84B1-8727E5271D40}" type="pres">
      <dgm:prSet presAssocID="{9D5CE1E8-FDB9-45F3-84BB-26F5FF94BBD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6AED8-CE84-48E6-B21A-DDD044D5BCDA}" srcId="{7674E820-E319-472E-BBD3-C64BB7022CC8}" destId="{9D5CE1E8-FDB9-45F3-84BB-26F5FF94BBDA}" srcOrd="1" destOrd="0" parTransId="{2724CFB3-87CB-44B4-862F-6F013EE632BE}" sibTransId="{5443FE4B-D975-4B85-B30B-C91032B4FE05}"/>
    <dgm:cxn modelId="{48A5B53A-0242-4454-AB62-F3751D94CB1A}" type="presOf" srcId="{7674E820-E319-472E-BBD3-C64BB7022CC8}" destId="{7C274CC2-3A29-4893-AA2D-090784AE7C49}" srcOrd="0" destOrd="0" presId="urn:microsoft.com/office/officeart/2005/8/layout/default"/>
    <dgm:cxn modelId="{305A972B-5A3B-43D5-9AD1-FBA2EF69752B}" type="presOf" srcId="{E73942A0-DEE5-4118-A451-9EDE37A7F1B9}" destId="{7512CB80-CA48-4698-BC44-D1B44F2FA7EE}" srcOrd="0" destOrd="0" presId="urn:microsoft.com/office/officeart/2005/8/layout/default"/>
    <dgm:cxn modelId="{1DFC5B8B-1F4C-4C08-800F-D193F7E31F1F}" srcId="{7674E820-E319-472E-BBD3-C64BB7022CC8}" destId="{E73942A0-DEE5-4118-A451-9EDE37A7F1B9}" srcOrd="0" destOrd="0" parTransId="{DB7A3BA5-854C-4820-806C-1C49769231DE}" sibTransId="{08C7470F-23E5-4934-A093-82FCA41019E0}"/>
    <dgm:cxn modelId="{29450E4D-BF8B-4CC3-992D-EE1BCEC27660}" type="presOf" srcId="{9D5CE1E8-FDB9-45F3-84BB-26F5FF94BBDA}" destId="{9E5B2152-2E2F-41CE-84B1-8727E5271D40}" srcOrd="0" destOrd="0" presId="urn:microsoft.com/office/officeart/2005/8/layout/default"/>
    <dgm:cxn modelId="{4103959D-5BB5-4113-8BC1-8DC438F3BDFF}" type="presParOf" srcId="{7C274CC2-3A29-4893-AA2D-090784AE7C49}" destId="{7512CB80-CA48-4698-BC44-D1B44F2FA7EE}" srcOrd="0" destOrd="0" presId="urn:microsoft.com/office/officeart/2005/8/layout/default"/>
    <dgm:cxn modelId="{86AF6CB0-EA6A-467A-9860-D7D4A33BBC64}" type="presParOf" srcId="{7C274CC2-3A29-4893-AA2D-090784AE7C49}" destId="{CBB3B6DB-5ECC-4ECC-9630-590DBD625E72}" srcOrd="1" destOrd="0" presId="urn:microsoft.com/office/officeart/2005/8/layout/default"/>
    <dgm:cxn modelId="{3649CF9A-15D2-41B8-B32B-9A916F77A855}" type="presParOf" srcId="{7C274CC2-3A29-4893-AA2D-090784AE7C49}" destId="{9E5B2152-2E2F-41CE-84B1-8727E5271D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2CB80-CA48-4698-BC44-D1B44F2FA7EE}">
      <dsp:nvSpPr>
        <dsp:cNvPr id="0" name=""/>
        <dsp:cNvSpPr/>
      </dsp:nvSpPr>
      <dsp:spPr>
        <a:xfrm>
          <a:off x="267985" y="1190"/>
          <a:ext cx="3619491" cy="2171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 «О чем расскажет календарь»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разделе определены памятные даты и даты праздников.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67985" y="1190"/>
        <a:ext cx="3619491" cy="2171695"/>
      </dsp:txXfrm>
    </dsp:sp>
    <dsp:sp modelId="{9E5B2152-2E2F-41CE-84B1-8727E5271D40}">
      <dsp:nvSpPr>
        <dsp:cNvPr id="0" name=""/>
        <dsp:cNvSpPr/>
      </dsp:nvSpPr>
      <dsp:spPr>
        <a:xfrm>
          <a:off x="4249426" y="1190"/>
          <a:ext cx="3619491" cy="2171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 «Наблюдай! Анализируй! Помогай!»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разделе календаря представлены варианты совместных игр с ребенком, а так же возможность проявить себя в конкурсах, акциях, </a:t>
          </a:r>
          <a:r>
            <a:rPr lang="ru-RU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челленджах</a:t>
          </a: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выставках.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249426" y="1190"/>
        <a:ext cx="3619491" cy="2171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DC69-AA2F-4C45-BFF6-27512079515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0B06F-AB8C-40DD-BE72-F9C81665A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6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youtu.be/U2NcbBgv6Z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hyperlink" Target="https://youtu.be/Ar8viWqhKKQ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gif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1.pn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hyperlink" Target="https://yandex.ru/video/preview/176526047230045577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sto-ponyatno.ru/komp-uroki-novichkam/chto-takoe-veb-stranica-kakie-byvayut-vidy-sajtov/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" y="0"/>
            <a:ext cx="9144000" cy="68675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календарь для ребёнка-дошкольника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47156" y="260648"/>
            <a:ext cx="7497149" cy="64807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№175 г. Перми»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Рисунок Дети ПНГ на Прозрачном Фоне • Скачать PNG Рисунок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9" y="3717032"/>
            <a:ext cx="4896544" cy="26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9905" y="637203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 2021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8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525"/>
          </a:xfrm>
        </p:spPr>
      </p:pic>
      <p:pic>
        <p:nvPicPr>
          <p:cNvPr id="16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3527" r="3573" b="78413"/>
          <a:stretch/>
        </p:blipFill>
        <p:spPr>
          <a:xfrm>
            <a:off x="23731" y="4513447"/>
            <a:ext cx="9144000" cy="234455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771800" y="116632"/>
            <a:ext cx="3744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город Пермь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621" y="116632"/>
            <a:ext cx="1382222" cy="1008111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 чем расскажет календарь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14905" r="73760" b="60969"/>
          <a:stretch/>
        </p:blipFill>
        <p:spPr>
          <a:xfrm>
            <a:off x="6738991" y="1556792"/>
            <a:ext cx="238465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9" y="254854"/>
            <a:ext cx="2022286" cy="144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516215" y="408141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Новый год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16416" y="2276872"/>
            <a:ext cx="400743" cy="2122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17765" r="39955" b="29564"/>
          <a:stretch/>
        </p:blipFill>
        <p:spPr bwMode="auto">
          <a:xfrm>
            <a:off x="489016" y="2860177"/>
            <a:ext cx="228025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qrcoder.ru/code/?https%3A%2F%2Fyoutu.be%2FDBcE5trNE1Q&amp;4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09" y="3814220"/>
            <a:ext cx="824368" cy="8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93506" y="728523"/>
            <a:ext cx="5322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Новогодний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это праздник солнцестояния и берет свое начало из древнейших времен, когда считалось солнце главным божеством, дающим жизнь растениям, животным и человеку.</a:t>
            </a:r>
          </a:p>
        </p:txBody>
      </p:sp>
      <p:pic>
        <p:nvPicPr>
          <p:cNvPr id="33" name="Picture 6" descr="Детям о празднике Новый год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10" y="2860177"/>
            <a:ext cx="2310242" cy="14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qrcoder.ru/code/?https%3A%2F%2F%EC%E0%F1%EA%E0%F0%E0%E463.%F0%F4%2Fa125886-detyam-prazdnike-novyj.html&amp;4&amp;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29" y="3886226"/>
            <a:ext cx="768357" cy="7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7640" y="2112399"/>
            <a:ext cx="27136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Мультфильм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«Что такое Новый год?»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2212" y="2267580"/>
            <a:ext cx="23102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История праздника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75759" y="3748389"/>
            <a:ext cx="231024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Новогодний салют в Перми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>
            <a:hlinkClick r:id="rId10"/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4" t="51543" r="19765" b="35261"/>
          <a:stretch/>
        </p:blipFill>
        <p:spPr bwMode="auto">
          <a:xfrm>
            <a:off x="6375759" y="4598538"/>
            <a:ext cx="2232660" cy="12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Рисунок 34" descr="https://karaelmasbakimmerkezi.com/img/20200717_7373010516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50" y="4384018"/>
            <a:ext cx="414338" cy="414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7" name="Рисунок 36">
            <a:hlinkClick r:id="rId13"/>
          </p:cNvPr>
          <p:cNvPicPr/>
          <p:nvPr/>
        </p:nvPicPr>
        <p:blipFill rotWithShape="1">
          <a:blip r:embed="rId14" cstate="print"/>
          <a:srcRect l="4167" t="18975" r="36054" b="29487"/>
          <a:stretch/>
        </p:blipFill>
        <p:spPr bwMode="auto">
          <a:xfrm>
            <a:off x="990714" y="4798356"/>
            <a:ext cx="3552825" cy="191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 descr="https://karaelmasbakimmerkezi.com/img/20200717_7373010516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8" y="4519423"/>
            <a:ext cx="414338" cy="414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391478" y="270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9" name="Рисунок 38" descr="https://avatars.mds.yandex.net/get-zen_doc/964926/pub_5adcc3fd61049340672cd036_5adcc4097ddde8dbeaae2a51/scale_120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7" y="1073390"/>
            <a:ext cx="872491" cy="78759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132191" y="647105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 2021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4650266" y="6471055"/>
            <a:ext cx="4422859" cy="3240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№175 г. Перми»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853" y="472514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4+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6867525"/>
          </a:xfrm>
        </p:spPr>
      </p:pic>
      <p:pic>
        <p:nvPicPr>
          <p:cNvPr id="16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3527" r="3573" b="78413"/>
          <a:stretch/>
        </p:blipFill>
        <p:spPr>
          <a:xfrm>
            <a:off x="23731" y="4513447"/>
            <a:ext cx="9144000" cy="234455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771800" y="116632"/>
            <a:ext cx="3744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город Пермь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621" y="116633"/>
            <a:ext cx="1625835" cy="871112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Наблюдай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Анализируй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помогай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 descr="https://avatars.mds.yandex.net/get-zen_doc/964926/pub_5adcc3fd61049340672cd036_5adcc4097ddde8dbeaae2a51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1" y="987745"/>
            <a:ext cx="832946" cy="8351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652120" y="639852"/>
            <a:ext cx="3384376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Новогодняя игра –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ходилка</a:t>
            </a:r>
            <a:endPara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это здорово! это очень увлекательная игра! Это познавательная игра для всей семьи, для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 и </a:t>
            </a:r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лучших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друзей!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03114"/>
            <a:ext cx="2730376" cy="1953815"/>
          </a:xfrm>
          <a:prstGeom prst="rect">
            <a:avLst/>
          </a:prstGeom>
        </p:spPr>
      </p:pic>
      <p:pic>
        <p:nvPicPr>
          <p:cNvPr id="21" name="Объект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" r="29941"/>
          <a:stretch/>
        </p:blipFill>
        <p:spPr>
          <a:xfrm>
            <a:off x="971600" y="2859791"/>
            <a:ext cx="1511712" cy="1483378"/>
          </a:xfrm>
          <a:prstGeom prst="rect">
            <a:avLst/>
          </a:prstGeom>
        </p:spPr>
      </p:pic>
      <p:pic>
        <p:nvPicPr>
          <p:cNvPr id="22" name="Объект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2" t="8711" r="7232" b="69388"/>
          <a:stretch/>
        </p:blipFill>
        <p:spPr>
          <a:xfrm>
            <a:off x="2606823" y="2835860"/>
            <a:ext cx="762001" cy="696686"/>
          </a:xfrm>
          <a:prstGeom prst="rect">
            <a:avLst/>
          </a:prstGeom>
        </p:spPr>
      </p:pic>
      <p:pic>
        <p:nvPicPr>
          <p:cNvPr id="23" name="Объект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2" t="28558" r="7232" b="50000"/>
          <a:stretch/>
        </p:blipFill>
        <p:spPr>
          <a:xfrm>
            <a:off x="73952" y="2843164"/>
            <a:ext cx="762000" cy="682078"/>
          </a:xfrm>
          <a:prstGeom prst="rect">
            <a:avLst/>
          </a:prstGeom>
        </p:spPr>
      </p:pic>
      <p:pic>
        <p:nvPicPr>
          <p:cNvPr id="24" name="Объект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8" t="49432" r="7746" b="25929"/>
          <a:stretch/>
        </p:blipFill>
        <p:spPr>
          <a:xfrm>
            <a:off x="2606823" y="3601480"/>
            <a:ext cx="729342" cy="783772"/>
          </a:xfrm>
          <a:prstGeom prst="rect">
            <a:avLst/>
          </a:prstGeom>
        </p:spPr>
      </p:pic>
      <p:pic>
        <p:nvPicPr>
          <p:cNvPr id="25" name="Объект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7" t="74383" r="7118" b="3716"/>
          <a:stretch/>
        </p:blipFill>
        <p:spPr>
          <a:xfrm>
            <a:off x="80519" y="3688567"/>
            <a:ext cx="762000" cy="69668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4790" y="1809403"/>
            <a:ext cx="324097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Рассмотри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предметы в рядах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выбери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маленькую карточку с недостающим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изображением и вставь в пустые клеточки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Объект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474" r="2276" b="4034"/>
          <a:stretch/>
        </p:blipFill>
        <p:spPr>
          <a:xfrm>
            <a:off x="3701722" y="2509972"/>
            <a:ext cx="2247462" cy="1699692"/>
          </a:xfrm>
          <a:prstGeom prst="rect">
            <a:avLst/>
          </a:prstGeom>
        </p:spPr>
      </p:pic>
      <p:pic>
        <p:nvPicPr>
          <p:cNvPr id="28" name="Рисунок 27" descr="https://avatars.mds.yandex.net/get-zen_doc/1707183/pub_5ff28820d1a90641ca745a3b_5ff28826bb14d54ffb127bbc/scale_120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209664"/>
            <a:ext cx="2019300" cy="20193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29" name="Рисунок 28">
            <a:hlinkClick r:id="rId9"/>
          </p:cNvPr>
          <p:cNvPicPr/>
          <p:nvPr/>
        </p:nvPicPr>
        <p:blipFill rotWithShape="1">
          <a:blip r:embed="rId10" cstate="print"/>
          <a:srcRect l="5189" t="17786" r="36507" b="29644"/>
          <a:stretch/>
        </p:blipFill>
        <p:spPr bwMode="auto">
          <a:xfrm>
            <a:off x="3709424" y="4652404"/>
            <a:ext cx="2247265" cy="164306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https://karaelmasbakimmerkezi.com/img/20200717_7373010516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45" y="4460325"/>
            <a:ext cx="414338" cy="414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7313" y="4492408"/>
            <a:ext cx="2646496" cy="2031325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нашем городе проходит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риродоохранная акция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дошколят!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«Раз</a:t>
            </a:r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два, три-елочка живи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Проявите творчество, разместите рисунок новогодней елочки в группе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sz="1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38218" r="50000" b="21992"/>
          <a:stretch/>
        </p:blipFill>
        <p:spPr bwMode="auto">
          <a:xfrm>
            <a:off x="3632454" y="662396"/>
            <a:ext cx="1747716" cy="12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qrcoder.ru/code/?https%3A%2F%2Fminutamami.ru%2Fkonkursy-i-razvlecheniya-dlya-detej-na-novyj-god&amp;4&amp;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92" y="161508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637622" y="868012"/>
            <a:ext cx="193840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Поиграйте в новогодние игры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621" y="644840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 2021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дзаголовок 3"/>
          <p:cNvSpPr txBox="1">
            <a:spLocks/>
          </p:cNvSpPr>
          <p:nvPr/>
        </p:nvSpPr>
        <p:spPr>
          <a:xfrm>
            <a:off x="4650266" y="6471055"/>
            <a:ext cx="4422859" cy="3240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№175 г. Перми»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19256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успеха дошкольника «Мой город Пермь» рассчитан на совместное и полезное времяпрепровождение ребенка 5+ и заинтересованных родителей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продукта заключается во введение ребенка в увлекательный, познавательный,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импрессивный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правильно - информационно настроенный цифровой мир. С возможностью практического применения компьютерных интерактивных игр, презентаций, викторин, как системы дидактических средств, способствующих формированию любви к родному городу и краю, с региональными традициями и ценностями, содействующий воспитанию культуры жителя Перми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цифровой продукт рассчитан на 12 месяцев - календарный год и состоит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 разделов: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представленные в разделах, имеют формат как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47105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 2021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16803718"/>
              </p:ext>
            </p:extLst>
          </p:nvPr>
        </p:nvGraphicFramePr>
        <p:xfrm>
          <a:off x="611560" y="4221088"/>
          <a:ext cx="8136904" cy="217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одзаголовок 3"/>
          <p:cNvSpPr txBox="1">
            <a:spLocks/>
          </p:cNvSpPr>
          <p:nvPr/>
        </p:nvSpPr>
        <p:spPr>
          <a:xfrm>
            <a:off x="4650266" y="6471055"/>
            <a:ext cx="4422859" cy="3240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№175 г. Перми»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5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 родитель видят результат ( проверяют в игре знания о городе, крае,  традициях), в конце года получают замечательный приз- виртуальную 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энциклопедию.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(QR) – это ссылка на страницу, картинку или информацию, которая открывается автоматически. Для этого необходимо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с камерой, запустить программу для сканирования кода, навести объектив камеры на код, и получить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Гиперссылка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просто ссылка — это текст, фотография, иконка или другой элемент по нажатию на который откроется другая 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веб-страница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открыть ссылку — нажмите на нее левой кнопкой мыши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Усложненный вариант игр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72" y="638787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 2021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karaelmasbakimmerkezi.com/img/20200717_737301051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6" y="3789040"/>
            <a:ext cx="719455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Рисунок 7" descr="https://static.tildacdn.com/tild3830-3433-4866-b634-633832306466/___1_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097"/>
            <a:ext cx="107364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http://qrcoder.ru/code/?https%3A%2F%2Fyoutu.be%2FDBcE5trNE1Q&amp;4&amp;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6" y="2204864"/>
            <a:ext cx="719455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3"/>
          <p:cNvSpPr txBox="1">
            <a:spLocks/>
          </p:cNvSpPr>
          <p:nvPr/>
        </p:nvSpPr>
        <p:spPr>
          <a:xfrm>
            <a:off x="4650265" y="6380073"/>
            <a:ext cx="4422859" cy="3240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№175 г. Перми»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21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397</Words>
  <Application>Microsoft Office PowerPoint</Application>
  <PresentationFormat>Экран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Электронный календарь для ребёнка-дошкольника</vt:lpstr>
      <vt:lpstr>Презентация PowerPoint</vt:lpstr>
      <vt:lpstr>Презентация PowerPoint</vt:lpstr>
      <vt:lpstr>Описание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ASRock</dc:creator>
  <cp:lastModifiedBy>user</cp:lastModifiedBy>
  <cp:revision>28</cp:revision>
  <dcterms:created xsi:type="dcterms:W3CDTF">2021-10-29T10:54:08Z</dcterms:created>
  <dcterms:modified xsi:type="dcterms:W3CDTF">2021-11-15T09:52:25Z</dcterms:modified>
</cp:coreProperties>
</file>